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2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8115"/>
    <p:restoredTop sz="96275"/>
  </p:normalViewPr>
  <p:slideViewPr>
    <p:cSldViewPr snapToGrid="0" snapToObjects="1">
      <p:cViewPr>
        <p:scale>
          <a:sx n="100" d="100"/>
          <a:sy n="10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화면 슬라이드 쇼(4:3)</ep:PresentationFormat>
  <ep:Paragraphs>0</ep:Paragraphs>
  <ep:Slides>10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2023-11-19T03:59:38.533</dcterms:created>
  <dc:creator>dmswl</dc:creator>
  <cp:lastModifiedBy>dmswl</cp:lastModifiedBy>
  <dcterms:modified xsi:type="dcterms:W3CDTF">2023-11-19T04:26:05.334</dcterms:modified>
  <cp:revision>10</cp:revision>
  <cp:version>0906.0100.01</cp:version>
</cp:coreProperties>
</file>